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EF181-C693-454D-BC45-FFE6481B397A}" type="datetimeFigureOut">
              <a:rPr lang="en-US" smtClean="0"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8C212-4896-4FAC-B52B-DC295A6869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</a:t>
            </a:r>
            <a:r>
              <a:rPr lang="en-US" dirty="0" smtClean="0"/>
              <a:t>New </a:t>
            </a:r>
            <a:r>
              <a:rPr lang="en-US" dirty="0"/>
              <a:t>GDB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Run ArcCatalog </a:t>
            </a:r>
          </a:p>
          <a:p>
            <a:pPr lvl="0"/>
            <a:r>
              <a:rPr lang="en-US" sz="2000" dirty="0"/>
              <a:t>Expand your favorite folder / Right click on your favorite folder</a:t>
            </a:r>
          </a:p>
          <a:p>
            <a:pPr lvl="0"/>
            <a:r>
              <a:rPr lang="en-US" sz="2000" dirty="0"/>
              <a:t>Click on New</a:t>
            </a:r>
          </a:p>
          <a:p>
            <a:pPr lvl="0"/>
            <a:r>
              <a:rPr lang="en-US" sz="2000" dirty="0"/>
              <a:t>Personal Geodatabase</a:t>
            </a:r>
          </a:p>
          <a:p>
            <a:pPr lvl="0"/>
            <a:r>
              <a:rPr lang="en-US" sz="2000" dirty="0"/>
              <a:t>Give Name of your Geodatabase</a:t>
            </a:r>
          </a:p>
          <a:p>
            <a:endParaRPr lang="en-US" dirty="0"/>
          </a:p>
        </p:txBody>
      </p:sp>
      <p:pic>
        <p:nvPicPr>
          <p:cNvPr id="4" name="Picture 3" descr="creat GDB P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1" y="2191679"/>
            <a:ext cx="4648199" cy="466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eaturedatase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3311" y="2514600"/>
            <a:ext cx="5590189" cy="422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Feature </a:t>
            </a:r>
            <a:r>
              <a:rPr lang="en-US" dirty="0" smtClean="0"/>
              <a:t>Dataset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Run ArcCatalog</a:t>
            </a:r>
          </a:p>
          <a:p>
            <a:pPr lvl="0"/>
            <a:r>
              <a:rPr lang="en-US" sz="2000" dirty="0"/>
              <a:t>Expand your favorite GDB</a:t>
            </a:r>
          </a:p>
          <a:p>
            <a:pPr lvl="0"/>
            <a:r>
              <a:rPr lang="en-US" sz="2000" dirty="0"/>
              <a:t>Right click </a:t>
            </a:r>
          </a:p>
          <a:p>
            <a:pPr lvl="0"/>
            <a:r>
              <a:rPr lang="en-US" sz="2000" dirty="0"/>
              <a:t>Click on New</a:t>
            </a:r>
          </a:p>
          <a:p>
            <a:pPr lvl="0"/>
            <a:r>
              <a:rPr lang="en-US" sz="2000" dirty="0"/>
              <a:t>Click Feature Dataset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Feature Dataset</a:t>
            </a:r>
            <a:endParaRPr lang="en-US" dirty="0"/>
          </a:p>
        </p:txBody>
      </p:sp>
      <p:pic>
        <p:nvPicPr>
          <p:cNvPr id="4" name="Picture 3" descr="Featuredataseet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361892"/>
            <a:ext cx="3886200" cy="4496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/>
              <a:t>Define the Name of your New Feature Dataset </a:t>
            </a:r>
          </a:p>
          <a:p>
            <a:pPr lvl="0"/>
            <a:r>
              <a:rPr lang="en-US" sz="2000" dirty="0" smtClean="0"/>
              <a:t>Define/Choose the coordinate system for your New Feature Dataset</a:t>
            </a:r>
          </a:p>
          <a:p>
            <a:pPr lvl="0"/>
            <a:r>
              <a:rPr lang="en-US" sz="2000" dirty="0" smtClean="0"/>
              <a:t>Expand Geographic Coordinate System</a:t>
            </a:r>
          </a:p>
          <a:p>
            <a:pPr lvl="0"/>
            <a:r>
              <a:rPr lang="en-US" sz="2000" dirty="0" smtClean="0"/>
              <a:t>Expand World Folder</a:t>
            </a:r>
          </a:p>
          <a:p>
            <a:pPr lvl="0"/>
            <a:r>
              <a:rPr lang="en-US" sz="2000" dirty="0" smtClean="0"/>
              <a:t>Click on WGS 1984 </a:t>
            </a:r>
          </a:p>
          <a:p>
            <a:pPr lvl="0"/>
            <a:r>
              <a:rPr lang="en-US" sz="2000" dirty="0" smtClean="0"/>
              <a:t>Click Next</a:t>
            </a:r>
          </a:p>
          <a:p>
            <a:pPr lvl="0"/>
            <a:r>
              <a:rPr lang="en-US" sz="2000" dirty="0" smtClean="0"/>
              <a:t>Click Finish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Feature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Expand/Click on your Favorite GDB</a:t>
            </a:r>
          </a:p>
          <a:p>
            <a:pPr lvl="0"/>
            <a:r>
              <a:rPr lang="en-US" sz="2000" dirty="0"/>
              <a:t>Right Click – Click on New</a:t>
            </a:r>
          </a:p>
          <a:p>
            <a:pPr lvl="0"/>
            <a:r>
              <a:rPr lang="en-US" sz="2000" dirty="0"/>
              <a:t>Click on New Feature Class</a:t>
            </a:r>
          </a:p>
          <a:p>
            <a:pPr lvl="0"/>
            <a:r>
              <a:rPr lang="en-US" sz="2000" dirty="0"/>
              <a:t>Define name of your new feature class and Alias</a:t>
            </a:r>
          </a:p>
          <a:p>
            <a:pPr lvl="0"/>
            <a:r>
              <a:rPr lang="en-US" sz="2000" dirty="0"/>
              <a:t>Define type of your new feature class : Polygon Feature, Line Feature, Point Feature, </a:t>
            </a:r>
            <a:r>
              <a:rPr lang="en-US" sz="2000" dirty="0" err="1"/>
              <a:t>MultiPoint</a:t>
            </a:r>
            <a:r>
              <a:rPr lang="en-US" sz="2000" dirty="0"/>
              <a:t> Feature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eat feature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315084"/>
            <a:ext cx="3886200" cy="4542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Feature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/>
              <a:t>Click on next</a:t>
            </a:r>
          </a:p>
          <a:p>
            <a:pPr lvl="0"/>
            <a:r>
              <a:rPr lang="en-US" sz="2000" dirty="0" smtClean="0"/>
              <a:t>Define the coordinate system for your feature class</a:t>
            </a:r>
          </a:p>
          <a:p>
            <a:pPr lvl="0"/>
            <a:r>
              <a:rPr lang="en-US" sz="2000" dirty="0" smtClean="0"/>
              <a:t>Expand Geographic Coordinate System</a:t>
            </a:r>
          </a:p>
          <a:p>
            <a:pPr lvl="0"/>
            <a:r>
              <a:rPr lang="en-US" sz="2000" dirty="0" smtClean="0"/>
              <a:t>Expand World folder </a:t>
            </a:r>
          </a:p>
          <a:p>
            <a:pPr lvl="0"/>
            <a:r>
              <a:rPr lang="en-US" sz="2000" dirty="0" smtClean="0"/>
              <a:t>Click next </a:t>
            </a:r>
          </a:p>
          <a:p>
            <a:pPr lvl="0"/>
            <a:r>
              <a:rPr lang="en-US" sz="2000" dirty="0" smtClean="0"/>
              <a:t>Click next</a:t>
            </a:r>
          </a:p>
          <a:p>
            <a:pPr lvl="0"/>
            <a:r>
              <a:rPr lang="en-US" sz="2000" dirty="0" smtClean="0"/>
              <a:t>Click Finish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GDB Using ArcToolbox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Run ArcMap</a:t>
            </a:r>
          </a:p>
          <a:p>
            <a:pPr lvl="0"/>
            <a:r>
              <a:rPr lang="en-US" sz="2000" dirty="0"/>
              <a:t>Click on ArcToolbox</a:t>
            </a:r>
          </a:p>
          <a:p>
            <a:pPr lvl="0"/>
            <a:r>
              <a:rPr lang="en-US" sz="2000" dirty="0"/>
              <a:t>Expand Data Management Tool</a:t>
            </a:r>
          </a:p>
          <a:p>
            <a:pPr lvl="0"/>
            <a:r>
              <a:rPr lang="en-US" sz="2000" dirty="0"/>
              <a:t>Expand Workspace </a:t>
            </a:r>
          </a:p>
          <a:p>
            <a:pPr lvl="0"/>
            <a:r>
              <a:rPr lang="en-US" sz="2000" dirty="0"/>
              <a:t>Click on Create Personal GDB</a:t>
            </a:r>
          </a:p>
          <a:p>
            <a:endParaRPr lang="en-US" sz="2000" dirty="0"/>
          </a:p>
        </p:txBody>
      </p:sp>
      <p:pic>
        <p:nvPicPr>
          <p:cNvPr id="5" name="Picture 4" descr="Creating GDB 4 Arc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7543" y="3429001"/>
            <a:ext cx="641645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GDB Using ArcToolbox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/>
              <a:t>Define your GDB location “ Personal GDB Location”</a:t>
            </a:r>
          </a:p>
          <a:p>
            <a:pPr lvl="0"/>
            <a:r>
              <a:rPr lang="en-US" sz="2000" dirty="0" smtClean="0"/>
              <a:t>Define your GDB Name “ Personal GDB Name”</a:t>
            </a:r>
          </a:p>
          <a:p>
            <a:pPr lvl="0"/>
            <a:r>
              <a:rPr lang="en-US" sz="2000" dirty="0" smtClean="0"/>
              <a:t>Define your GDB version “Personal GDB Version “</a:t>
            </a:r>
          </a:p>
          <a:p>
            <a:pPr lvl="0"/>
            <a:r>
              <a:rPr lang="en-US" sz="2000" dirty="0" smtClean="0"/>
              <a:t>Click Ok</a:t>
            </a:r>
          </a:p>
          <a:p>
            <a:endParaRPr lang="en-US" sz="2000" dirty="0"/>
          </a:p>
        </p:txBody>
      </p:sp>
      <p:pic>
        <p:nvPicPr>
          <p:cNvPr id="4" name="Picture 3" descr="Creating GDB 4 ArcMap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0389" y="2743200"/>
            <a:ext cx="6203611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Exporting Feature Class to Shape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Run ArcCatalog</a:t>
            </a:r>
          </a:p>
          <a:p>
            <a:pPr lvl="0"/>
            <a:r>
              <a:rPr lang="en-US" sz="2000" dirty="0"/>
              <a:t>Expand your favorite GDB</a:t>
            </a:r>
          </a:p>
          <a:p>
            <a:pPr lvl="0"/>
            <a:r>
              <a:rPr lang="en-US" sz="2000" dirty="0"/>
              <a:t>Right click on feature class that you want to export</a:t>
            </a:r>
          </a:p>
          <a:p>
            <a:pPr lvl="0"/>
            <a:r>
              <a:rPr lang="en-US" sz="2000" dirty="0"/>
              <a:t>Click on </a:t>
            </a:r>
            <a:r>
              <a:rPr lang="en-US" sz="2000" dirty="0" smtClean="0"/>
              <a:t>Export</a:t>
            </a:r>
          </a:p>
          <a:p>
            <a:pPr lvl="0"/>
            <a:r>
              <a:rPr lang="en-US" sz="2000" dirty="0"/>
              <a:t>Two type of export is available: Multiply, Signal  </a:t>
            </a:r>
          </a:p>
          <a:p>
            <a:pPr lvl="0"/>
            <a:r>
              <a:rPr lang="en-US" sz="2000" dirty="0" smtClean="0"/>
              <a:t>Click </a:t>
            </a:r>
            <a:r>
              <a:rPr lang="en-US" sz="2000" dirty="0"/>
              <a:t>on </a:t>
            </a:r>
            <a:r>
              <a:rPr lang="en-US" sz="2000" dirty="0" smtClean="0"/>
              <a:t>To Shape </a:t>
            </a:r>
            <a:r>
              <a:rPr lang="en-US" sz="2000" dirty="0"/>
              <a:t>File </a:t>
            </a:r>
            <a:r>
              <a:rPr lang="en-US" sz="2000" dirty="0" smtClean="0"/>
              <a:t>(</a:t>
            </a:r>
            <a:r>
              <a:rPr lang="en-US" sz="2000" dirty="0" smtClean="0"/>
              <a:t>Signal)</a:t>
            </a:r>
            <a:endParaRPr lang="en-US" sz="2000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Exporting Feature Class to Shape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/>
              <a:t>Define Output Location </a:t>
            </a:r>
          </a:p>
          <a:p>
            <a:pPr lvl="0"/>
            <a:r>
              <a:rPr lang="en-US" sz="2000" dirty="0" smtClean="0"/>
              <a:t>Define Output Feature Class Name</a:t>
            </a:r>
          </a:p>
          <a:p>
            <a:pPr lvl="0"/>
            <a:r>
              <a:rPr lang="en-US" sz="2000" dirty="0" smtClean="0"/>
              <a:t>Define Expression (Optional) (Select filed according our expression to be export)</a:t>
            </a:r>
          </a:p>
          <a:p>
            <a:pPr lvl="0"/>
            <a:r>
              <a:rPr lang="en-US" sz="2000" dirty="0" smtClean="0"/>
              <a:t>Click on Ok</a:t>
            </a:r>
            <a:endParaRPr lang="en-US" sz="2000" dirty="0"/>
          </a:p>
        </p:txBody>
      </p:sp>
      <p:pic>
        <p:nvPicPr>
          <p:cNvPr id="4" name="Picture 3" descr="expor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2739311"/>
            <a:ext cx="6172200" cy="4118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280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Creating New GDB</vt:lpstr>
      <vt:lpstr>Creating Feature Dataset</vt:lpstr>
      <vt:lpstr>Creating Feature Dataset</vt:lpstr>
      <vt:lpstr>Creating Feature Class</vt:lpstr>
      <vt:lpstr>Creating Feature Class</vt:lpstr>
      <vt:lpstr>Creating GDB Using ArcToolbox</vt:lpstr>
      <vt:lpstr>Creating GDB Using ArcToolbox</vt:lpstr>
      <vt:lpstr>Exporting Feature Class to Shape File</vt:lpstr>
      <vt:lpstr>Exporting Feature Class to Shape File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New GDB</dc:title>
  <dc:creator>M-Yahya</dc:creator>
  <cp:lastModifiedBy>M-Yahya</cp:lastModifiedBy>
  <cp:revision>9</cp:revision>
  <dcterms:created xsi:type="dcterms:W3CDTF">2013-08-02T12:45:50Z</dcterms:created>
  <dcterms:modified xsi:type="dcterms:W3CDTF">2013-08-02T14:02:50Z</dcterms:modified>
</cp:coreProperties>
</file>