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638" autoAdjust="0"/>
    <p:restoredTop sz="86443" autoAdjust="0"/>
  </p:normalViewPr>
  <p:slideViewPr>
    <p:cSldViewPr snapToGrid="0" snapToObjects="1">
      <p:cViewPr varScale="1">
        <p:scale>
          <a:sx n="105" d="100"/>
          <a:sy n="105" d="100"/>
        </p:scale>
        <p:origin x="-3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06F87-DB90-BA44-8010-1A12DE1520F8}" type="datetimeFigureOut">
              <a:rPr lang="nb-NO" smtClean="0"/>
              <a:pPr/>
              <a:t>2/26/13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79EA3-A715-CC4A-A64D-10FB4C76D63E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Introduction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GIS </a:t>
            </a:r>
            <a:r>
              <a:rPr lang="nb-NO" dirty="0" err="1" smtClean="0"/>
              <a:t>development</a:t>
            </a: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-needs</a:t>
            </a:r>
            <a:r>
              <a:rPr lang="nb-NO" dirty="0" smtClean="0"/>
              <a:t> </a:t>
            </a:r>
            <a:r>
              <a:rPr lang="nb-NO" dirty="0" err="1" smtClean="0"/>
              <a:t>some</a:t>
            </a:r>
            <a:r>
              <a:rPr lang="nb-NO" dirty="0" smtClean="0"/>
              <a:t> </a:t>
            </a:r>
            <a:r>
              <a:rPr lang="nb-NO" dirty="0" err="1" smtClean="0"/>
              <a:t>explanations</a:t>
            </a:r>
            <a:r>
              <a:rPr lang="nb-NO" dirty="0" smtClean="0"/>
              <a:t> </a:t>
            </a:r>
            <a:r>
              <a:rPr lang="nb-NO" dirty="0" err="1" smtClean="0"/>
              <a:t>since</a:t>
            </a:r>
            <a:r>
              <a:rPr lang="nb-NO" dirty="0" smtClean="0"/>
              <a:t> </a:t>
            </a:r>
            <a:r>
              <a:rPr lang="nb-NO" dirty="0" err="1" smtClean="0"/>
              <a:t>this</a:t>
            </a:r>
            <a:r>
              <a:rPr lang="nb-NO" dirty="0" smtClean="0"/>
              <a:t> </a:t>
            </a:r>
            <a:r>
              <a:rPr lang="nb-NO" dirty="0" err="1" smtClean="0"/>
              <a:t>activitiy</a:t>
            </a:r>
            <a:r>
              <a:rPr lang="nb-NO" dirty="0" smtClean="0"/>
              <a:t> is far </a:t>
            </a:r>
            <a:r>
              <a:rPr lang="nb-NO" dirty="0" err="1" smtClean="0"/>
              <a:t>behind</a:t>
            </a:r>
            <a:r>
              <a:rPr lang="nb-NO" dirty="0" smtClean="0"/>
              <a:t> </a:t>
            </a:r>
            <a:r>
              <a:rPr lang="nb-NO" dirty="0" err="1" smtClean="0"/>
              <a:t>schedule</a:t>
            </a:r>
            <a:r>
              <a:rPr lang="nb-NO" dirty="0" smtClean="0"/>
              <a:t>. </a:t>
            </a:r>
            <a:r>
              <a:rPr lang="nb-NO" dirty="0" err="1" smtClean="0"/>
              <a:t>There</a:t>
            </a:r>
            <a:r>
              <a:rPr lang="nb-NO" dirty="0" smtClean="0"/>
              <a:t> is or </a:t>
            </a:r>
            <a:r>
              <a:rPr lang="nb-NO" dirty="0" err="1" smtClean="0"/>
              <a:t>was</a:t>
            </a:r>
            <a:r>
              <a:rPr lang="nb-NO" dirty="0" smtClean="0"/>
              <a:t> at </a:t>
            </a:r>
            <a:r>
              <a:rPr lang="nb-NO" dirty="0" err="1" smtClean="0"/>
              <a:t>least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 </a:t>
            </a:r>
            <a:r>
              <a:rPr lang="nb-NO" dirty="0" err="1" smtClean="0"/>
              <a:t>reason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by </a:t>
            </a:r>
            <a:r>
              <a:rPr lang="nb-NO" dirty="0" err="1" smtClean="0"/>
              <a:t>Deputy</a:t>
            </a:r>
            <a:r>
              <a:rPr lang="nb-NO" dirty="0" smtClean="0"/>
              <a:t> team </a:t>
            </a:r>
            <a:r>
              <a:rPr lang="nb-NO" dirty="0" err="1" smtClean="0"/>
              <a:t>leader</a:t>
            </a:r>
            <a:r>
              <a:rPr lang="nb-NO" dirty="0" smtClean="0"/>
              <a:t>. Eng . N. </a:t>
            </a:r>
            <a:r>
              <a:rPr lang="nb-NO" dirty="0" err="1" smtClean="0"/>
              <a:t>Abrar</a:t>
            </a:r>
            <a:endParaRPr lang="nb-N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2164"/>
            <a:ext cx="7772400" cy="1470025"/>
          </a:xfrm>
        </p:spPr>
        <p:txBody>
          <a:bodyPr/>
          <a:lstStyle/>
          <a:p>
            <a:r>
              <a:rPr lang="nb-NO" dirty="0" smtClean="0"/>
              <a:t>To Starting GIS </a:t>
            </a:r>
            <a:r>
              <a:rPr lang="nb-NO" dirty="0" err="1" smtClean="0"/>
              <a:t>activites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88047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nb-NO" sz="7200" dirty="0">
                <a:solidFill>
                  <a:schemeClr val="tx1"/>
                </a:solidFill>
              </a:rPr>
              <a:t>Nobody </a:t>
            </a:r>
            <a:r>
              <a:rPr lang="nb-NO" sz="7200" dirty="0" err="1">
                <a:solidFill>
                  <a:schemeClr val="tx1"/>
                </a:solidFill>
              </a:rPr>
              <a:t>with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very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high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expertse</a:t>
            </a:r>
            <a:r>
              <a:rPr lang="nb-NO" sz="7200" dirty="0">
                <a:solidFill>
                  <a:schemeClr val="tx1"/>
                </a:solidFill>
              </a:rPr>
              <a:t> in </a:t>
            </a:r>
            <a:r>
              <a:rPr lang="nb-NO" sz="7200" dirty="0" err="1">
                <a:solidFill>
                  <a:schemeClr val="tx1"/>
                </a:solidFill>
              </a:rPr>
              <a:t>RuWatSIP</a:t>
            </a:r>
            <a:r>
              <a:rPr lang="nb-NO" sz="7200" dirty="0">
                <a:solidFill>
                  <a:schemeClr val="tx1"/>
                </a:solidFill>
              </a:rPr>
              <a:t> to </a:t>
            </a:r>
            <a:r>
              <a:rPr lang="nb-NO" sz="7200" dirty="0" err="1">
                <a:solidFill>
                  <a:schemeClr val="tx1"/>
                </a:solidFill>
              </a:rPr>
              <a:t>doscuss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complicaged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technical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issues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about</a:t>
            </a:r>
            <a:r>
              <a:rPr lang="nb-NO" sz="7200" dirty="0">
                <a:solidFill>
                  <a:schemeClr val="tx1"/>
                </a:solidFill>
              </a:rPr>
              <a:t> GIS and database design</a:t>
            </a:r>
          </a:p>
          <a:p>
            <a:r>
              <a:rPr lang="nb-NO" sz="7200" baseline="0" dirty="0" smtClean="0"/>
              <a:t>.</a:t>
            </a:r>
          </a:p>
          <a:p>
            <a:r>
              <a:rPr lang="nb-NO" sz="7200" dirty="0">
                <a:solidFill>
                  <a:schemeClr val="tx1"/>
                </a:solidFill>
              </a:rPr>
              <a:t>3 Consultants </a:t>
            </a:r>
            <a:r>
              <a:rPr lang="nb-NO" sz="7200" dirty="0" err="1">
                <a:solidFill>
                  <a:schemeClr val="tx1"/>
                </a:solidFill>
              </a:rPr>
              <a:t>asking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complicated</a:t>
            </a:r>
            <a:r>
              <a:rPr lang="nb-NO" sz="7200" dirty="0">
                <a:solidFill>
                  <a:schemeClr val="tx1"/>
                </a:solidFill>
              </a:rPr>
              <a:t> questions Challenge: </a:t>
            </a:r>
          </a:p>
          <a:p>
            <a:endParaRPr lang="nb-NO" sz="7200" dirty="0">
              <a:solidFill>
                <a:schemeClr val="tx1"/>
              </a:solidFill>
            </a:endParaRPr>
          </a:p>
          <a:p>
            <a:pPr lvl="1"/>
            <a:r>
              <a:rPr lang="nb-NO" sz="7200" dirty="0">
                <a:solidFill>
                  <a:schemeClr val="tx1"/>
                </a:solidFill>
              </a:rPr>
              <a:t>GIS </a:t>
            </a:r>
            <a:r>
              <a:rPr lang="nb-NO" sz="7200" dirty="0" err="1">
                <a:solidFill>
                  <a:schemeClr val="tx1"/>
                </a:solidFill>
              </a:rPr>
              <a:t>complicated</a:t>
            </a:r>
            <a:endParaRPr lang="nb-NO" sz="7200" dirty="0">
              <a:solidFill>
                <a:schemeClr val="tx1"/>
              </a:solidFill>
            </a:endParaRPr>
          </a:p>
          <a:p>
            <a:pPr lvl="1" algn="l"/>
            <a:endParaRPr lang="nb-NO" sz="7200" dirty="0" smtClean="0"/>
          </a:p>
          <a:p>
            <a:pPr lvl="1" algn="l"/>
            <a:r>
              <a:rPr lang="nb-NO" sz="7200" dirty="0" err="1">
                <a:solidFill>
                  <a:schemeClr val="tx1"/>
                </a:solidFill>
              </a:rPr>
              <a:t>Norplan</a:t>
            </a:r>
            <a:r>
              <a:rPr lang="nb-NO" sz="7200" dirty="0">
                <a:solidFill>
                  <a:schemeClr val="tx1"/>
                </a:solidFill>
              </a:rPr>
              <a:t> has </a:t>
            </a:r>
            <a:r>
              <a:rPr lang="nb-NO" sz="7200" dirty="0" err="1">
                <a:solidFill>
                  <a:schemeClr val="tx1"/>
                </a:solidFill>
              </a:rPr>
              <a:t>international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experts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who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started</a:t>
            </a:r>
            <a:r>
              <a:rPr lang="nb-NO" sz="7200" dirty="0">
                <a:solidFill>
                  <a:schemeClr val="tx1"/>
                </a:solidFill>
              </a:rPr>
              <a:t> designing an GIS system </a:t>
            </a:r>
            <a:r>
              <a:rPr lang="nb-NO" sz="7200" dirty="0" err="1">
                <a:solidFill>
                  <a:schemeClr val="tx1"/>
                </a:solidFill>
              </a:rPr>
              <a:t>but</a:t>
            </a:r>
            <a:r>
              <a:rPr lang="nb-NO" sz="7200" dirty="0">
                <a:solidFill>
                  <a:schemeClr val="tx1"/>
                </a:solidFill>
              </a:rPr>
              <a:t> it </a:t>
            </a:r>
            <a:r>
              <a:rPr lang="nb-NO" sz="7200" dirty="0" err="1">
                <a:solidFill>
                  <a:schemeClr val="tx1"/>
                </a:solidFill>
              </a:rPr>
              <a:t>was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differnt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without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good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discussion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with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RuWatSIP</a:t>
            </a:r>
            <a:r>
              <a:rPr lang="nb-NO" sz="7200" dirty="0">
                <a:solidFill>
                  <a:schemeClr val="tx1"/>
                </a:solidFill>
              </a:rPr>
              <a:t> and </a:t>
            </a:r>
            <a:r>
              <a:rPr lang="nb-NO" sz="7200" dirty="0" err="1">
                <a:solidFill>
                  <a:schemeClr val="tx1"/>
                </a:solidFill>
              </a:rPr>
              <a:t>the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other</a:t>
            </a:r>
            <a:r>
              <a:rPr lang="nb-NO" sz="7200" dirty="0">
                <a:solidFill>
                  <a:schemeClr val="tx1"/>
                </a:solidFill>
              </a:rPr>
              <a:t> </a:t>
            </a:r>
            <a:r>
              <a:rPr lang="nb-NO" sz="7200" dirty="0" err="1">
                <a:solidFill>
                  <a:schemeClr val="tx1"/>
                </a:solidFill>
              </a:rPr>
              <a:t>consultants</a:t>
            </a:r>
            <a:r>
              <a:rPr lang="nb-NO" sz="7200" dirty="0">
                <a:solidFill>
                  <a:schemeClr val="tx1"/>
                </a:solidFill>
              </a:rPr>
              <a:t>, ARTS, </a:t>
            </a:r>
            <a:r>
              <a:rPr lang="nb-NO" sz="7200" dirty="0" err="1">
                <a:solidFill>
                  <a:schemeClr val="tx1"/>
                </a:solidFill>
              </a:rPr>
              <a:t>WashCluster</a:t>
            </a:r>
            <a:r>
              <a:rPr lang="nb-NO" sz="7200" dirty="0">
                <a:solidFill>
                  <a:schemeClr val="tx1"/>
                </a:solidFill>
              </a:rPr>
              <a:t>.</a:t>
            </a:r>
          </a:p>
          <a:p>
            <a:pPr lvl="1"/>
            <a:endParaRPr lang="nb-NO" baseline="0" dirty="0" smtClean="0"/>
          </a:p>
          <a:p>
            <a:pPr lvl="1"/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endParaRPr lang="nb-NO" dirty="0"/>
          </a:p>
          <a:p>
            <a:pPr lvl="1"/>
            <a:r>
              <a:rPr lang="nb-NO" dirty="0"/>
              <a:t>It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agreed</a:t>
            </a:r>
            <a:r>
              <a:rPr lang="nb-NO" dirty="0"/>
              <a:t> to </a:t>
            </a:r>
            <a:r>
              <a:rPr lang="nb-NO" dirty="0" err="1"/>
              <a:t>request</a:t>
            </a:r>
            <a:r>
              <a:rPr lang="nb-NO" dirty="0"/>
              <a:t> NORAD to </a:t>
            </a:r>
            <a:r>
              <a:rPr lang="nb-NO" dirty="0" err="1"/>
              <a:t>include</a:t>
            </a:r>
            <a:r>
              <a:rPr lang="nb-NO" dirty="0"/>
              <a:t> a person full time to </a:t>
            </a:r>
            <a:r>
              <a:rPr lang="nb-NO" dirty="0" err="1"/>
              <a:t>work</a:t>
            </a:r>
            <a:r>
              <a:rPr lang="nb-NO" dirty="0"/>
              <a:t>  50-50 </a:t>
            </a:r>
            <a:r>
              <a:rPr lang="nb-NO" dirty="0" err="1"/>
              <a:t>on</a:t>
            </a:r>
            <a:r>
              <a:rPr lang="nb-NO" dirty="0"/>
              <a:t> HGI and </a:t>
            </a:r>
            <a:r>
              <a:rPr lang="nb-NO" dirty="0" err="1"/>
              <a:t>RuWatsip</a:t>
            </a:r>
            <a:r>
              <a:rPr lang="nb-NO" dirty="0"/>
              <a:t> </a:t>
            </a:r>
            <a:r>
              <a:rPr lang="nb-NO" dirty="0" err="1"/>
              <a:t>projects</a:t>
            </a:r>
            <a:endParaRPr lang="nb-NO" dirty="0"/>
          </a:p>
          <a:p>
            <a:pPr lvl="1"/>
            <a:endParaRPr lang="nb-NO" dirty="0"/>
          </a:p>
          <a:p>
            <a:pPr lvl="1"/>
            <a:r>
              <a:rPr lang="nb-NO" dirty="0"/>
              <a:t>NORAD </a:t>
            </a:r>
            <a:r>
              <a:rPr lang="nb-NO" dirty="0" err="1"/>
              <a:t>agred</a:t>
            </a:r>
            <a:r>
              <a:rPr lang="nb-NO" dirty="0"/>
              <a:t> </a:t>
            </a:r>
            <a:r>
              <a:rPr lang="nb-NO" dirty="0" err="1"/>
              <a:t>andd</a:t>
            </a:r>
            <a:r>
              <a:rPr lang="nb-NO" dirty="0"/>
              <a:t>  </a:t>
            </a:r>
            <a:r>
              <a:rPr lang="nb-NO" dirty="0" err="1"/>
              <a:t>our</a:t>
            </a:r>
            <a:r>
              <a:rPr lang="nb-NO" dirty="0"/>
              <a:t> </a:t>
            </a:r>
            <a:r>
              <a:rPr lang="nb-NO" dirty="0" err="1"/>
              <a:t>expert</a:t>
            </a:r>
            <a:r>
              <a:rPr lang="nb-NO" dirty="0"/>
              <a:t> </a:t>
            </a:r>
            <a:r>
              <a:rPr lang="nb-NO" dirty="0" err="1"/>
              <a:t>Prof</a:t>
            </a:r>
            <a:r>
              <a:rPr lang="nb-NO" dirty="0"/>
              <a:t> </a:t>
            </a:r>
            <a:r>
              <a:rPr lang="nb-NO" dirty="0" err="1"/>
              <a:t>Zarinkhail</a:t>
            </a:r>
            <a:r>
              <a:rPr lang="nb-NO" dirty="0"/>
              <a:t> </a:t>
            </a:r>
            <a:r>
              <a:rPr lang="nb-NO" dirty="0" err="1"/>
              <a:t>arrived</a:t>
            </a:r>
            <a:r>
              <a:rPr lang="nb-NO" dirty="0"/>
              <a:t> in </a:t>
            </a:r>
            <a:r>
              <a:rPr lang="nb-NO" dirty="0" err="1" smtClean="0"/>
              <a:t>December</a:t>
            </a:r>
            <a:r>
              <a:rPr lang="nb-NO" dirty="0"/>
              <a:t>. </a:t>
            </a:r>
          </a:p>
          <a:p>
            <a:pPr lvl="1"/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late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now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organised</a:t>
            </a:r>
            <a:r>
              <a:rPr lang="nb-NO" dirty="0"/>
              <a:t>:</a:t>
            </a:r>
          </a:p>
          <a:p>
            <a:pPr lvl="1"/>
            <a:endParaRPr lang="nb-NO" dirty="0"/>
          </a:p>
          <a:p>
            <a:pPr lvl="1"/>
            <a:r>
              <a:rPr lang="nb-NO" dirty="0"/>
              <a:t>Prof. </a:t>
            </a:r>
            <a:r>
              <a:rPr lang="nb-NO" dirty="0" err="1"/>
              <a:t>Zarinkjhai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now</a:t>
            </a:r>
            <a:r>
              <a:rPr lang="nb-NO" dirty="0"/>
              <a:t> </a:t>
            </a:r>
            <a:r>
              <a:rPr lang="nb-NO" dirty="0" err="1"/>
              <a:t>take</a:t>
            </a:r>
            <a:r>
              <a:rPr lang="nb-NO" dirty="0"/>
              <a:t> over </a:t>
            </a:r>
            <a:r>
              <a:rPr lang="nb-NO" dirty="0" err="1"/>
              <a:t>which</a:t>
            </a:r>
            <a:r>
              <a:rPr lang="nb-NO" dirty="0"/>
              <a:t> is hes </a:t>
            </a:r>
            <a:r>
              <a:rPr lang="nb-NO" dirty="0" err="1"/>
              <a:t>now</a:t>
            </a:r>
            <a:r>
              <a:rPr lang="nb-NO" dirty="0"/>
              <a:t> </a:t>
            </a:r>
            <a:r>
              <a:rPr lang="nb-NO" dirty="0" err="1"/>
              <a:t>key</a:t>
            </a:r>
            <a:r>
              <a:rPr lang="nb-NO" dirty="0"/>
              <a:t> </a:t>
            </a:r>
            <a:r>
              <a:rPr lang="nb-NO" dirty="0" err="1"/>
              <a:t>role</a:t>
            </a:r>
            <a:r>
              <a:rPr lang="nb-NO" dirty="0"/>
              <a:t> in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project</a:t>
            </a:r>
            <a:r>
              <a:rPr lang="nb-NO" dirty="0"/>
              <a:t> and make </a:t>
            </a:r>
            <a:r>
              <a:rPr lang="nb-NO" dirty="0" err="1"/>
              <a:t>development</a:t>
            </a:r>
            <a:r>
              <a:rPr lang="nb-NO" dirty="0"/>
              <a:t> </a:t>
            </a:r>
            <a:r>
              <a:rPr lang="nb-NO" dirty="0" err="1"/>
              <a:t>excellerate</a:t>
            </a:r>
            <a:r>
              <a:rPr lang="nb-NO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542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RuWatSIP</a:t>
            </a:r>
            <a:r>
              <a:rPr lang="nb-NO" dirty="0" smtClean="0"/>
              <a:t>.</a:t>
            </a:r>
            <a:endParaRPr lang="nb-NO" dirty="0"/>
          </a:p>
        </p:txBody>
      </p:sp>
      <p:pic>
        <p:nvPicPr>
          <p:cNvPr id="4" name="Content Placeholder 3" descr="RuWATSIP-ORG.gif"/>
          <p:cNvPicPr>
            <a:picLocks noGrp="1" noChangeAspect="1"/>
          </p:cNvPicPr>
          <p:nvPr>
            <p:ph idx="1"/>
          </p:nvPr>
        </p:nvPicPr>
        <p:blipFill>
          <a:blip r:embed="rId2"/>
          <a:srcRect l="-78657" r="-78657"/>
          <a:stretch>
            <a:fillRect/>
          </a:stretch>
        </p:blipFill>
        <p:spPr>
          <a:xfrm>
            <a:off x="-920385" y="274638"/>
            <a:ext cx="11040879" cy="60720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GIS in</a:t>
            </a:r>
            <a:r>
              <a:rPr lang="nb-NO" baseline="0" dirty="0" smtClean="0"/>
              <a:t> RUWATSIP NEED EXPRETISE</a:t>
            </a:r>
            <a:endParaRPr lang="nb-NO" dirty="0"/>
          </a:p>
        </p:txBody>
      </p:sp>
      <p:pic>
        <p:nvPicPr>
          <p:cNvPr id="4" name="Content Placeholder 3" descr="GIS_MIS di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985" r="-299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Need</a:t>
            </a:r>
            <a:r>
              <a:rPr lang="nb-NO" dirty="0" smtClean="0"/>
              <a:t> to </a:t>
            </a:r>
            <a:r>
              <a:rPr lang="nb-NO" dirty="0" err="1" smtClean="0"/>
              <a:t>develop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engine</a:t>
            </a:r>
            <a:r>
              <a:rPr lang="nb-NO" dirty="0" smtClean="0"/>
              <a:t> or system!!</a:t>
            </a:r>
            <a:endParaRPr lang="nb-NO" dirty="0"/>
          </a:p>
        </p:txBody>
      </p:sp>
      <p:pic>
        <p:nvPicPr>
          <p:cNvPr id="4" name="Content Placeholder 3" descr="MIS_GIS_Vehicl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373" r="-113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173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Introduction of GIS development </vt:lpstr>
      <vt:lpstr>To Starting GIS activites</vt:lpstr>
      <vt:lpstr>Slide 3</vt:lpstr>
      <vt:lpstr>RuWatSIP.</vt:lpstr>
      <vt:lpstr>GIS in RUWATSIP NEED EXPRETISE</vt:lpstr>
      <vt:lpstr>Need to develop the engine or system!!</vt:lpstr>
    </vt:vector>
  </TitlesOfParts>
  <Company>S-team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Inception report.</dc:title>
  <dc:creator>Svein Stoveland</dc:creator>
  <cp:keywords/>
  <cp:lastModifiedBy>Svein Stoveland</cp:lastModifiedBy>
  <cp:revision>8</cp:revision>
  <dcterms:created xsi:type="dcterms:W3CDTF">2013-02-26T06:08:02Z</dcterms:created>
  <dcterms:modified xsi:type="dcterms:W3CDTF">2013-02-26T06:12:40Z</dcterms:modified>
</cp:coreProperties>
</file>