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10"/>
  </p:notesMasterIdLst>
  <p:sldIdLst>
    <p:sldId id="273" r:id="rId2"/>
    <p:sldId id="274" r:id="rId3"/>
    <p:sldId id="276" r:id="rId4"/>
    <p:sldId id="275" r:id="rId5"/>
    <p:sldId id="278" r:id="rId6"/>
    <p:sldId id="277" r:id="rId7"/>
    <p:sldId id="280" r:id="rId8"/>
    <p:sldId id="27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E56033-A25B-452C-8480-A2DE7E91AE24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20FD5-25E9-43F6-A262-4C35F9045C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34699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533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Training and capacity building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24384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By:  </a:t>
            </a:r>
            <a:r>
              <a:rPr lang="en-US" b="1" dirty="0" err="1" smtClean="0"/>
              <a:t>Dr.Stoveland</a:t>
            </a:r>
            <a:endParaRPr lang="en-US" b="1" dirty="0" smtClean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011237" y="1447800"/>
            <a:ext cx="69135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 dirty="0"/>
              <a:t>NORAD supported project in MRRD covering</a:t>
            </a:r>
          </a:p>
          <a:p>
            <a:pPr algn="ctr"/>
            <a:r>
              <a:rPr lang="en-GB" b="1" dirty="0"/>
              <a:t>Capacity Building and Institutional Cooperation in the field of Hydrogeology for Faryab Province </a:t>
            </a:r>
            <a:br>
              <a:rPr lang="en-GB" b="1" dirty="0"/>
            </a:br>
            <a:r>
              <a:rPr lang="en-GB" b="1" dirty="0"/>
              <a:t>Afghanistan </a:t>
            </a:r>
            <a:endParaRPr lang="nb-NO" b="1" dirty="0"/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5867400" y="6226175"/>
            <a:ext cx="22955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4000" b="1" dirty="0"/>
              <a:t>NORPLAN</a:t>
            </a:r>
          </a:p>
        </p:txBody>
      </p:sp>
      <p:pic>
        <p:nvPicPr>
          <p:cNvPr id="9" name="Picture 11" descr="Norplan_tm_281_neg_thumpnai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34400" y="6400800"/>
            <a:ext cx="50006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Que water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2743200"/>
            <a:ext cx="2571750" cy="3429000"/>
          </a:xfrm>
          <a:prstGeom prst="rect">
            <a:avLst/>
          </a:prstGeom>
        </p:spPr>
      </p:pic>
      <p:pic>
        <p:nvPicPr>
          <p:cNvPr id="11" name="Picture 10" descr="Local technolog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0" y="2743200"/>
            <a:ext cx="2590800" cy="3454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4724400"/>
            <a:ext cx="1790700" cy="154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What</a:t>
            </a:r>
            <a:r>
              <a:rPr lang="nb-NO" dirty="0" smtClean="0"/>
              <a:t> </a:t>
            </a:r>
            <a:r>
              <a:rPr lang="nb-NO" dirty="0" err="1" smtClean="0"/>
              <a:t>we</a:t>
            </a:r>
            <a:r>
              <a:rPr lang="nb-NO" dirty="0" smtClean="0"/>
              <a:t> </a:t>
            </a:r>
            <a:r>
              <a:rPr lang="nb-NO" dirty="0" err="1" smtClean="0"/>
              <a:t>are</a:t>
            </a:r>
            <a:r>
              <a:rPr lang="nb-NO" dirty="0" smtClean="0"/>
              <a:t> </a:t>
            </a:r>
            <a:r>
              <a:rPr lang="nb-NO" dirty="0" err="1" smtClean="0"/>
              <a:t>asked</a:t>
            </a:r>
            <a:r>
              <a:rPr lang="nb-NO" dirty="0" smtClean="0"/>
              <a:t> to do?</a:t>
            </a:r>
            <a:endParaRPr lang="nb-NO" dirty="0"/>
          </a:p>
        </p:txBody>
      </p:sp>
      <p:pic>
        <p:nvPicPr>
          <p:cNvPr id="3" name="Picture 2" descr="Project-diagrams.gif"/>
          <p:cNvPicPr>
            <a:picLocks noChangeAspect="1"/>
          </p:cNvPicPr>
          <p:nvPr/>
        </p:nvPicPr>
        <p:blipFill>
          <a:blip r:embed="rId2">
            <a:lum bright="-5000"/>
          </a:blip>
          <a:stretch>
            <a:fillRect/>
          </a:stretch>
        </p:blipFill>
        <p:spPr>
          <a:xfrm>
            <a:off x="539163" y="1371600"/>
            <a:ext cx="8604837" cy="6080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txBody>
          <a:bodyPr/>
          <a:lstStyle/>
          <a:p>
            <a:r>
              <a:rPr lang="nb-NO" dirty="0" smtClean="0"/>
              <a:t>TOR</a:t>
            </a:r>
            <a:endParaRPr lang="nb-NO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1447800"/>
            <a:ext cx="739140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General objectives</a:t>
            </a:r>
            <a:r>
              <a:rPr lang="en-GB" dirty="0" smtClean="0"/>
              <a:t> :</a:t>
            </a:r>
            <a:endParaRPr lang="nb-NO" dirty="0" smtClean="0"/>
          </a:p>
          <a:p>
            <a:r>
              <a:rPr lang="en-GB" b="1" dirty="0" smtClean="0"/>
              <a:t> </a:t>
            </a:r>
            <a:endParaRPr lang="nb-NO" dirty="0" smtClean="0"/>
          </a:p>
          <a:p>
            <a:pPr lvl="0"/>
            <a:r>
              <a:rPr lang="en-GB" dirty="0" smtClean="0"/>
              <a:t>Establish an improved basis for continued development of adequate water points for the rural area in Faryab Province</a:t>
            </a:r>
          </a:p>
          <a:p>
            <a:pPr lvl="0"/>
            <a:endParaRPr lang="nb-NO" b="1" dirty="0" smtClean="0"/>
          </a:p>
          <a:p>
            <a:pPr lvl="0"/>
            <a:r>
              <a:rPr lang="en-GB" dirty="0" smtClean="0"/>
              <a:t>Retain current implementation capacity to supplement that of the NGOs and the private sector</a:t>
            </a:r>
          </a:p>
          <a:p>
            <a:pPr lvl="0"/>
            <a:endParaRPr lang="nb-NO" b="1" dirty="0" smtClean="0"/>
          </a:p>
          <a:p>
            <a:pPr lvl="0"/>
            <a:r>
              <a:rPr lang="en-GB" dirty="0" smtClean="0"/>
              <a:t>Build capacity at the provincial level to take up and accelerate the role of monitoring and evaluation. </a:t>
            </a:r>
          </a:p>
          <a:p>
            <a:pPr lvl="0"/>
            <a:endParaRPr lang="nb-NO" b="1" dirty="0" smtClean="0"/>
          </a:p>
          <a:p>
            <a:pPr lvl="0"/>
            <a:r>
              <a:rPr lang="en-GB" dirty="0" smtClean="0"/>
              <a:t>Encourage NGOs, private companies and other agencies to continue their water (and sanitation) development efforts within the National Policy Framework.</a:t>
            </a:r>
          </a:p>
          <a:p>
            <a:pPr lvl="0"/>
            <a:endParaRPr lang="nb-NO" b="1" dirty="0" smtClean="0"/>
          </a:p>
          <a:p>
            <a:r>
              <a:rPr lang="en-GB" b="1" dirty="0" smtClean="0"/>
              <a:t>Develop an effective coordination mechanism at the national and provincial levels for the sector.</a:t>
            </a:r>
            <a:r>
              <a:rPr lang="nb-NO" dirty="0" smtClean="0"/>
              <a:t> </a:t>
            </a:r>
            <a:endParaRPr lang="nb-NO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305800" cy="1143000"/>
          </a:xfrm>
        </p:spPr>
        <p:txBody>
          <a:bodyPr/>
          <a:lstStyle/>
          <a:p>
            <a:r>
              <a:rPr lang="nb-NO" dirty="0" smtClean="0"/>
              <a:t>TOR</a:t>
            </a:r>
            <a:endParaRPr lang="nb-NO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295400"/>
            <a:ext cx="7924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Specific objectives of the project:</a:t>
            </a:r>
            <a:endParaRPr lang="nb-NO" dirty="0" smtClean="0"/>
          </a:p>
          <a:p>
            <a:r>
              <a:rPr lang="en-GB" dirty="0" smtClean="0"/>
              <a:t> </a:t>
            </a:r>
            <a:endParaRPr lang="nb-NO" dirty="0" smtClean="0"/>
          </a:p>
          <a:p>
            <a:pPr lvl="0"/>
            <a:r>
              <a:rPr lang="en-GB" dirty="0" smtClean="0"/>
              <a:t>Enhance the capacity of MRRD </a:t>
            </a:r>
            <a:r>
              <a:rPr lang="en-GB" dirty="0" err="1" smtClean="0"/>
              <a:t>RuWatSip</a:t>
            </a:r>
            <a:r>
              <a:rPr lang="en-GB" dirty="0" smtClean="0"/>
              <a:t> Dept staff and the PRRD staff in conducting investigations and surveys of underground water through HGS. In this regard Faryab will serve as a pilot province.</a:t>
            </a:r>
            <a:endParaRPr lang="nb-NO" dirty="0" smtClean="0"/>
          </a:p>
          <a:p>
            <a:pPr lvl="0"/>
            <a:endParaRPr lang="nb-NO" dirty="0" smtClean="0"/>
          </a:p>
          <a:p>
            <a:pPr lvl="0"/>
            <a:r>
              <a:rPr lang="en-GB" dirty="0" smtClean="0"/>
              <a:t>Improve the capacity of MRRD and PRRD technical staff in conducting water quality testing, drilling technologies, and working with the existing management information system (MIS), etc.</a:t>
            </a:r>
            <a:endParaRPr lang="nb-NO" dirty="0" smtClean="0"/>
          </a:p>
          <a:p>
            <a:pPr lvl="0"/>
            <a:endParaRPr lang="nb-NO" dirty="0" smtClean="0"/>
          </a:p>
          <a:p>
            <a:pPr lvl="0"/>
            <a:r>
              <a:rPr lang="en-GB" dirty="0" smtClean="0"/>
              <a:t>Enable MRRD and PRRD staff </a:t>
            </a:r>
            <a:endParaRPr lang="nb-NO" dirty="0" smtClean="0"/>
          </a:p>
          <a:p>
            <a:pPr lvl="1"/>
            <a:r>
              <a:rPr lang="en-GB" dirty="0" smtClean="0"/>
              <a:t>To plan and conduct studies of groundwater in consultation with </a:t>
            </a:r>
            <a:r>
              <a:rPr lang="en-GB" dirty="0" err="1" smtClean="0"/>
              <a:t>MoM</a:t>
            </a:r>
            <a:r>
              <a:rPr lang="en-GB" dirty="0" smtClean="0"/>
              <a:t>.</a:t>
            </a:r>
            <a:endParaRPr lang="nb-NO" dirty="0" smtClean="0"/>
          </a:p>
          <a:p>
            <a:pPr lvl="1"/>
            <a:r>
              <a:rPr lang="en-GB" dirty="0" smtClean="0"/>
              <a:t>To improve their technical knowledge and expertise in water supply designs, survey, MIS, GIS, water quality, water treatment and ethical project management. </a:t>
            </a:r>
            <a:endParaRPr lang="nb-NO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Training</a:t>
            </a:r>
            <a:r>
              <a:rPr lang="nb-NO" dirty="0" smtClean="0"/>
              <a:t> </a:t>
            </a:r>
            <a:r>
              <a:rPr lang="nb-NO" dirty="0" err="1" smtClean="0"/>
              <a:t>programme</a:t>
            </a:r>
            <a:endParaRPr lang="nb-NO" dirty="0"/>
          </a:p>
        </p:txBody>
      </p:sp>
      <p:pic>
        <p:nvPicPr>
          <p:cNvPr id="5" name="Picture 4" descr="Map-agthanistan-nov12__800px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209800"/>
            <a:ext cx="6096000" cy="37033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Consultations</a:t>
            </a:r>
            <a:r>
              <a:rPr lang="nb-NO" dirty="0" smtClean="0"/>
              <a:t>:</a:t>
            </a:r>
            <a:endParaRPr lang="nb-NO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2057400"/>
            <a:ext cx="701040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 smtClean="0"/>
              <a:t>Many</a:t>
            </a:r>
            <a:r>
              <a:rPr lang="nb-NO" dirty="0" smtClean="0"/>
              <a:t> </a:t>
            </a:r>
            <a:r>
              <a:rPr lang="nb-NO" dirty="0" err="1" smtClean="0"/>
              <a:t>consultations</a:t>
            </a:r>
            <a:r>
              <a:rPr lang="nb-NO" dirty="0" smtClean="0"/>
              <a:t> to </a:t>
            </a:r>
            <a:r>
              <a:rPr lang="nb-NO" dirty="0" err="1" smtClean="0"/>
              <a:t>develop</a:t>
            </a:r>
            <a:r>
              <a:rPr lang="nb-NO" dirty="0" smtClean="0"/>
              <a:t> </a:t>
            </a:r>
            <a:r>
              <a:rPr lang="nb-NO" dirty="0" err="1" smtClean="0"/>
              <a:t>training</a:t>
            </a:r>
            <a:r>
              <a:rPr lang="nb-NO" dirty="0" smtClean="0"/>
              <a:t> </a:t>
            </a:r>
            <a:r>
              <a:rPr lang="nb-NO" dirty="0" err="1" smtClean="0"/>
              <a:t>programme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:</a:t>
            </a:r>
          </a:p>
          <a:p>
            <a:endParaRPr lang="nb-NO" dirty="0" smtClean="0"/>
          </a:p>
          <a:p>
            <a:pPr lvl="1">
              <a:buFontTx/>
              <a:buChar char="-"/>
            </a:pPr>
            <a:r>
              <a:rPr lang="nb-NO" dirty="0" smtClean="0"/>
              <a:t>MRRD</a:t>
            </a:r>
          </a:p>
          <a:p>
            <a:pPr lvl="1">
              <a:buFontTx/>
              <a:buChar char="-"/>
            </a:pPr>
            <a:r>
              <a:rPr lang="nb-NO" dirty="0" smtClean="0"/>
              <a:t>Min. Of Mines</a:t>
            </a:r>
          </a:p>
          <a:p>
            <a:pPr lvl="1">
              <a:buFontTx/>
              <a:buChar char="-"/>
            </a:pPr>
            <a:r>
              <a:rPr lang="nb-NO" dirty="0" smtClean="0"/>
              <a:t>DACAAR</a:t>
            </a:r>
          </a:p>
          <a:p>
            <a:pPr lvl="1">
              <a:buFontTx/>
              <a:buChar char="-"/>
            </a:pPr>
            <a:r>
              <a:rPr lang="nb-NO" dirty="0" smtClean="0"/>
              <a:t>NCA</a:t>
            </a:r>
          </a:p>
          <a:p>
            <a:pPr lvl="1">
              <a:buFontTx/>
              <a:buChar char="-"/>
            </a:pPr>
            <a:r>
              <a:rPr lang="nb-NO" dirty="0" smtClean="0"/>
              <a:t>MEW</a:t>
            </a:r>
          </a:p>
          <a:p>
            <a:pPr lvl="1">
              <a:buFontTx/>
              <a:buChar char="-"/>
            </a:pPr>
            <a:r>
              <a:rPr lang="nb-NO" dirty="0" err="1" smtClean="0"/>
              <a:t>Others</a:t>
            </a:r>
            <a:endParaRPr lang="nb-NO" dirty="0" smtClean="0"/>
          </a:p>
          <a:p>
            <a:pPr lvl="1">
              <a:buFontTx/>
              <a:buChar char="-"/>
            </a:pPr>
            <a:r>
              <a:rPr lang="nb-NO" dirty="0" smtClean="0"/>
              <a:t>Draft </a:t>
            </a:r>
            <a:r>
              <a:rPr lang="nb-NO" dirty="0" err="1" smtClean="0"/>
              <a:t>training</a:t>
            </a:r>
            <a:r>
              <a:rPr lang="nb-NO" dirty="0" smtClean="0"/>
              <a:t> </a:t>
            </a:r>
            <a:r>
              <a:rPr lang="nb-NO" dirty="0" err="1" smtClean="0"/>
              <a:t>matrix</a:t>
            </a:r>
            <a:r>
              <a:rPr lang="nb-NO" dirty="0" smtClean="0"/>
              <a:t> </a:t>
            </a:r>
            <a:r>
              <a:rPr lang="nb-NO" dirty="0" err="1" smtClean="0"/>
              <a:t>discussed</a:t>
            </a:r>
            <a:r>
              <a:rPr lang="nb-NO" dirty="0" smtClean="0"/>
              <a:t> </a:t>
            </a:r>
            <a:r>
              <a:rPr lang="nb-NO" dirty="0" err="1" smtClean="0"/>
              <a:t>many</a:t>
            </a:r>
            <a:r>
              <a:rPr lang="nb-NO" dirty="0" smtClean="0"/>
              <a:t> times </a:t>
            </a:r>
            <a:r>
              <a:rPr lang="nb-NO" dirty="0" err="1" smtClean="0"/>
              <a:t>including</a:t>
            </a:r>
            <a:r>
              <a:rPr lang="nb-NO" dirty="0" smtClean="0"/>
              <a:t> during </a:t>
            </a:r>
            <a:r>
              <a:rPr lang="nb-NO" dirty="0" err="1" smtClean="0"/>
              <a:t>inception</a:t>
            </a:r>
            <a:r>
              <a:rPr lang="nb-NO" dirty="0" smtClean="0"/>
              <a:t> </a:t>
            </a:r>
            <a:r>
              <a:rPr lang="nb-NO" dirty="0" err="1" smtClean="0"/>
              <a:t>workship</a:t>
            </a:r>
            <a:r>
              <a:rPr lang="nb-NO" dirty="0" smtClean="0"/>
              <a:t>.</a:t>
            </a:r>
          </a:p>
          <a:p>
            <a:pPr lvl="1"/>
            <a:r>
              <a:rPr lang="nb-NO" dirty="0" smtClean="0"/>
              <a:t> </a:t>
            </a:r>
          </a:p>
          <a:p>
            <a:pPr lvl="1">
              <a:buFontTx/>
              <a:buChar char="-"/>
            </a:pPr>
            <a:r>
              <a:rPr lang="nb-NO" dirty="0" smtClean="0"/>
              <a:t> </a:t>
            </a:r>
            <a:r>
              <a:rPr lang="nb-NO" dirty="0" err="1" smtClean="0"/>
              <a:t>Now</a:t>
            </a:r>
            <a:r>
              <a:rPr lang="nb-NO" dirty="0" smtClean="0"/>
              <a:t> </a:t>
            </a:r>
            <a:r>
              <a:rPr lang="nb-NO" dirty="0" err="1" smtClean="0"/>
              <a:t>its</a:t>
            </a:r>
            <a:r>
              <a:rPr lang="nb-NO" dirty="0" smtClean="0"/>
              <a:t> time to </a:t>
            </a:r>
            <a:r>
              <a:rPr lang="nb-NO" dirty="0" err="1" smtClean="0"/>
              <a:t>finalise</a:t>
            </a:r>
            <a:r>
              <a:rPr lang="nb-NO" dirty="0" smtClean="0"/>
              <a:t> a </a:t>
            </a:r>
            <a:r>
              <a:rPr lang="nb-NO" dirty="0" err="1" smtClean="0"/>
              <a:t>practical</a:t>
            </a:r>
            <a:r>
              <a:rPr lang="nb-NO" dirty="0" smtClean="0"/>
              <a:t> </a:t>
            </a:r>
            <a:r>
              <a:rPr lang="nb-NO" dirty="0" err="1" smtClean="0"/>
              <a:t>programme</a:t>
            </a:r>
            <a:r>
              <a:rPr lang="nb-NO" dirty="0" smtClean="0"/>
              <a:t> to </a:t>
            </a:r>
            <a:r>
              <a:rPr lang="nb-NO" dirty="0" err="1" smtClean="0"/>
              <a:t>fit</a:t>
            </a:r>
            <a:r>
              <a:rPr lang="nb-NO" dirty="0" smtClean="0"/>
              <a:t>.</a:t>
            </a:r>
          </a:p>
          <a:p>
            <a:pPr lvl="1">
              <a:buFontTx/>
              <a:buChar char="-"/>
            </a:pPr>
            <a:endParaRPr lang="nb-NO" dirty="0" smtClean="0"/>
          </a:p>
          <a:p>
            <a:pPr lvl="1">
              <a:buFontTx/>
              <a:buChar char="-"/>
            </a:pPr>
            <a:r>
              <a:rPr lang="nb-NO" dirty="0" smtClean="0"/>
              <a:t> </a:t>
            </a:r>
            <a:r>
              <a:rPr lang="nb-NO" dirty="0" err="1" smtClean="0"/>
              <a:t>Your</a:t>
            </a:r>
            <a:r>
              <a:rPr lang="nb-NO" dirty="0" smtClean="0"/>
              <a:t> </a:t>
            </a:r>
            <a:r>
              <a:rPr lang="nb-NO" dirty="0" err="1" smtClean="0"/>
              <a:t>advice</a:t>
            </a:r>
            <a:r>
              <a:rPr lang="nb-NO" dirty="0" smtClean="0"/>
              <a:t> is most </a:t>
            </a:r>
            <a:r>
              <a:rPr lang="nb-NO" dirty="0" err="1" smtClean="0"/>
              <a:t>welcome</a:t>
            </a:r>
            <a:r>
              <a:rPr lang="nb-NO" dirty="0" smtClean="0"/>
              <a:t> as advers and </a:t>
            </a:r>
            <a:r>
              <a:rPr lang="nb-NO" dirty="0" err="1" smtClean="0"/>
              <a:t>users</a:t>
            </a:r>
            <a:r>
              <a:rPr lang="nb-NO" dirty="0" smtClean="0"/>
              <a:t> in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futuere</a:t>
            </a:r>
            <a:r>
              <a:rPr lang="nb-NO" dirty="0" smtClean="0"/>
              <a:t>. </a:t>
            </a:r>
          </a:p>
          <a:p>
            <a:pPr lvl="1">
              <a:buFontTx/>
              <a:buChar char="-"/>
            </a:pPr>
            <a:r>
              <a:rPr lang="nb-NO" dirty="0" smtClean="0"/>
              <a:t>	</a:t>
            </a:r>
            <a:endParaRPr lang="nb-NO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Thank</a:t>
            </a:r>
            <a:r>
              <a:rPr lang="nb-NO" dirty="0" smtClean="0"/>
              <a:t> </a:t>
            </a:r>
            <a:r>
              <a:rPr lang="nb-NO" dirty="0" err="1" smtClean="0"/>
              <a:t>you</a:t>
            </a:r>
            <a:r>
              <a:rPr lang="nb-NO" dirty="0" smtClean="0"/>
              <a:t>.</a:t>
            </a:r>
            <a:endParaRPr lang="nb-NO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err="1" smtClean="0"/>
              <a:t>Challenge</a:t>
            </a:r>
            <a:r>
              <a:rPr lang="nb-NO" dirty="0" smtClean="0"/>
              <a:t> to make </a:t>
            </a:r>
            <a:r>
              <a:rPr lang="nb-NO" dirty="0" err="1" smtClean="0"/>
              <a:t>training</a:t>
            </a:r>
            <a:r>
              <a:rPr lang="nb-NO" dirty="0" smtClean="0"/>
              <a:t> </a:t>
            </a:r>
            <a:r>
              <a:rPr lang="nb-NO" dirty="0" err="1" smtClean="0"/>
              <a:t>fit</a:t>
            </a:r>
            <a:r>
              <a:rPr lang="nb-NO" dirty="0" smtClean="0"/>
              <a:t> </a:t>
            </a:r>
            <a:r>
              <a:rPr lang="nb-NO" dirty="0" err="1" smtClean="0"/>
              <a:t>needs</a:t>
            </a:r>
            <a:endParaRPr lang="nb-NO" dirty="0"/>
          </a:p>
        </p:txBody>
      </p:sp>
      <p:sp>
        <p:nvSpPr>
          <p:cNvPr id="3" name="TextBox 2"/>
          <p:cNvSpPr txBox="1"/>
          <p:nvPr/>
        </p:nvSpPr>
        <p:spPr>
          <a:xfrm>
            <a:off x="1524000" y="2667000"/>
            <a:ext cx="64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 smtClean="0"/>
              <a:t>Challenge</a:t>
            </a:r>
            <a:r>
              <a:rPr lang="nb-NO" dirty="0" smtClean="0"/>
              <a:t> for </a:t>
            </a:r>
            <a:r>
              <a:rPr lang="nb-NO" dirty="0" err="1" smtClean="0"/>
              <a:t>identify</a:t>
            </a:r>
            <a:r>
              <a:rPr lang="nb-NO" dirty="0" smtClean="0"/>
              <a:t> </a:t>
            </a:r>
            <a:r>
              <a:rPr lang="nb-NO" dirty="0" err="1" smtClean="0"/>
              <a:t>provincial</a:t>
            </a:r>
            <a:r>
              <a:rPr lang="nb-NO" dirty="0" smtClean="0"/>
              <a:t> </a:t>
            </a:r>
            <a:r>
              <a:rPr lang="nb-NO" dirty="0" err="1" smtClean="0"/>
              <a:t>benefactors</a:t>
            </a:r>
            <a:r>
              <a:rPr lang="nb-NO" dirty="0" smtClean="0"/>
              <a:t> for </a:t>
            </a:r>
            <a:r>
              <a:rPr lang="nb-NO" dirty="0" err="1" smtClean="0"/>
              <a:t>training</a:t>
            </a:r>
            <a:r>
              <a:rPr lang="nb-NO" dirty="0" smtClean="0"/>
              <a:t>.</a:t>
            </a:r>
          </a:p>
          <a:p>
            <a:endParaRPr lang="nb-NO" dirty="0" smtClean="0"/>
          </a:p>
          <a:p>
            <a:endParaRPr lang="nb-NO" dirty="0" smtClean="0"/>
          </a:p>
          <a:p>
            <a:r>
              <a:rPr lang="nb-NO" dirty="0" err="1" smtClean="0"/>
              <a:t>Possibly</a:t>
            </a:r>
            <a:r>
              <a:rPr lang="nb-NO" dirty="0" smtClean="0"/>
              <a:t> </a:t>
            </a:r>
            <a:r>
              <a:rPr lang="nb-NO" dirty="0" err="1" smtClean="0"/>
              <a:t>too</a:t>
            </a:r>
            <a:r>
              <a:rPr lang="nb-NO" dirty="0" smtClean="0"/>
              <a:t> </a:t>
            </a:r>
            <a:r>
              <a:rPr lang="nb-NO" dirty="0" err="1" smtClean="0"/>
              <a:t>candidates</a:t>
            </a:r>
            <a:r>
              <a:rPr lang="nb-NO" dirty="0" smtClean="0"/>
              <a:t> in </a:t>
            </a:r>
            <a:r>
              <a:rPr lang="nb-NO" dirty="0" err="1" smtClean="0"/>
              <a:t>Faryab</a:t>
            </a:r>
            <a:r>
              <a:rPr lang="nb-NO" dirty="0" smtClean="0"/>
              <a:t> for single </a:t>
            </a:r>
            <a:r>
              <a:rPr lang="nb-NO" dirty="0" err="1" smtClean="0"/>
              <a:t>courses</a:t>
            </a:r>
            <a:r>
              <a:rPr lang="nb-NO" dirty="0" smtClean="0"/>
              <a:t> </a:t>
            </a:r>
            <a:r>
              <a:rPr lang="nb-NO" dirty="0" err="1" smtClean="0"/>
              <a:t>there</a:t>
            </a:r>
            <a:r>
              <a:rPr lang="nb-NO" dirty="0" smtClean="0"/>
              <a:t> for </a:t>
            </a:r>
            <a:r>
              <a:rPr lang="nb-NO" dirty="0" err="1" smtClean="0"/>
              <a:t>many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topics</a:t>
            </a:r>
            <a:r>
              <a:rPr lang="nb-NO" dirty="0" smtClean="0"/>
              <a:t> ?????</a:t>
            </a:r>
          </a:p>
          <a:p>
            <a:endParaRPr lang="nb-NO" dirty="0" smtClean="0"/>
          </a:p>
          <a:p>
            <a:endParaRPr lang="nb-NO" dirty="0" smtClean="0"/>
          </a:p>
          <a:p>
            <a:endParaRPr lang="nb-NO" dirty="0" smtClean="0"/>
          </a:p>
          <a:p>
            <a:r>
              <a:rPr lang="nb-NO" sz="2400" dirty="0" err="1" smtClean="0"/>
              <a:t>Please</a:t>
            </a:r>
            <a:r>
              <a:rPr lang="nb-NO" sz="2400" dirty="0" smtClean="0"/>
              <a:t> guide </a:t>
            </a:r>
            <a:r>
              <a:rPr lang="nb-NO" sz="2400" dirty="0" err="1" smtClean="0"/>
              <a:t>us</a:t>
            </a:r>
            <a:r>
              <a:rPr lang="nb-NO" sz="2400" dirty="0" smtClean="0"/>
              <a:t> to make </a:t>
            </a:r>
            <a:r>
              <a:rPr lang="nb-NO" sz="2400" dirty="0" err="1" smtClean="0"/>
              <a:t>the</a:t>
            </a:r>
            <a:r>
              <a:rPr lang="nb-NO" sz="2400" dirty="0" smtClean="0"/>
              <a:t> </a:t>
            </a:r>
            <a:r>
              <a:rPr lang="nb-NO" sz="2400" dirty="0" err="1" smtClean="0"/>
              <a:t>training</a:t>
            </a:r>
            <a:r>
              <a:rPr lang="nb-NO" sz="2400" dirty="0" smtClean="0"/>
              <a:t> make </a:t>
            </a:r>
            <a:r>
              <a:rPr lang="nb-NO" sz="2400" dirty="0" err="1" smtClean="0"/>
              <a:t>the</a:t>
            </a:r>
            <a:r>
              <a:rPr lang="nb-NO" sz="2400" dirty="0" smtClean="0"/>
              <a:t> best </a:t>
            </a:r>
            <a:r>
              <a:rPr lang="nb-NO" sz="2400" dirty="0" err="1" smtClean="0"/>
              <a:t>fit</a:t>
            </a:r>
            <a:r>
              <a:rPr lang="nb-NO" sz="2400" dirty="0" smtClean="0"/>
              <a:t> for </a:t>
            </a:r>
            <a:r>
              <a:rPr lang="nb-NO" sz="2400" dirty="0" err="1" smtClean="0"/>
              <a:t>training</a:t>
            </a:r>
            <a:r>
              <a:rPr lang="nb-NO" sz="2400" dirty="0" smtClean="0"/>
              <a:t> </a:t>
            </a:r>
            <a:r>
              <a:rPr lang="nb-NO" sz="2400" dirty="0" err="1" smtClean="0"/>
              <a:t>needs</a:t>
            </a:r>
            <a:r>
              <a:rPr lang="nb-NO" sz="2400" dirty="0" smtClean="0"/>
              <a:t>.</a:t>
            </a:r>
            <a:endParaRPr lang="nb-NO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1005</TotalTime>
  <Words>360</Words>
  <Application>Microsoft Macintosh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Slide 1</vt:lpstr>
      <vt:lpstr>What we are asked to do?</vt:lpstr>
      <vt:lpstr>TOR</vt:lpstr>
      <vt:lpstr>TOR</vt:lpstr>
      <vt:lpstr>Training programme</vt:lpstr>
      <vt:lpstr>Consultations:</vt:lpstr>
      <vt:lpstr>Thank you.</vt:lpstr>
      <vt:lpstr>Challenge to make training fit needs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Training and work progress</dc:title>
  <dc:creator>Naim Eqrar</dc:creator>
  <cp:keywords/>
  <cp:lastModifiedBy>Svein Stoveland</cp:lastModifiedBy>
  <cp:revision>71</cp:revision>
  <dcterms:created xsi:type="dcterms:W3CDTF">2013-02-24T16:38:06Z</dcterms:created>
  <dcterms:modified xsi:type="dcterms:W3CDTF">2013-02-24T16:57:46Z</dcterms:modified>
</cp:coreProperties>
</file>